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5" r:id="rId8"/>
    <p:sldId id="266" r:id="rId9"/>
    <p:sldId id="2146847056" r:id="rId10"/>
    <p:sldId id="267" r:id="rId11"/>
    <p:sldId id="268" r:id="rId12"/>
    <p:sldId id="2146847055" r:id="rId13"/>
    <p:sldId id="269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06-10-2025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10/6/2025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10/6/2025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iyanshu-creates/nimbus-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nimbus-net.vercel.app/" TargetMode="External"/><Relationship Id="rId2" Type="http://schemas.openxmlformats.org/officeDocument/2006/relationships/hyperlink" Target="https://github.com/priyanshu-creates/nimbus-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 Weather Dashboard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64240" y="4497875"/>
            <a:ext cx="9738604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                                                        Presented By: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1.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Priyanshu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Roy-Netaji Subhash Engineering College-Information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References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7C38BC-22B3-37B2-E0C3-812020A76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b="1" dirty="0" err="1"/>
              <a:t>OpenWeatherMap</a:t>
            </a:r>
            <a:r>
              <a:rPr lang="en-IN" b="1" dirty="0"/>
              <a:t> API</a:t>
            </a:r>
            <a:r>
              <a:rPr lang="en-IN" dirty="0"/>
              <a:t> — Official API docs for current weather, One Call, and geocoding (used for real-time data). (https://openweathermap.org/api)</a:t>
            </a:r>
          </a:p>
          <a:p>
            <a:r>
              <a:rPr lang="en-IN" b="1" dirty="0"/>
              <a:t>MDN Web Docs — Geolocation API</a:t>
            </a:r>
            <a:r>
              <a:rPr lang="en-IN" dirty="0"/>
              <a:t> — Browser geolocation usage and best practices (used for location detection). (https://developer.mozilla.org/en-US/docs/Web/API/Geolocation_API)</a:t>
            </a:r>
          </a:p>
          <a:p>
            <a:r>
              <a:rPr lang="en-IN" b="1" dirty="0"/>
              <a:t>MDN Web Docs — Fetch API</a:t>
            </a:r>
            <a:r>
              <a:rPr lang="en-IN" dirty="0"/>
              <a:t> — Reference for HTTP requests and response handling in JavaScript (used for API calls). (https://developer.mozilla.org/en-US/docs/Web/API/Fetch_API)</a:t>
            </a:r>
          </a:p>
          <a:p>
            <a:r>
              <a:rPr lang="en-IN" b="1" dirty="0"/>
              <a:t>Bootstrap v5.3 — Get started with Bootstrap</a:t>
            </a:r>
            <a:r>
              <a:rPr lang="en-IN" dirty="0"/>
              <a:t> — Layout and responsive utilities (optional UI framework for rapid responsive design). (https://getbootstrap.com/docs/5.3/getting-started/introduction/)</a:t>
            </a:r>
          </a:p>
          <a:p>
            <a:r>
              <a:rPr lang="en-IN" b="1" dirty="0"/>
              <a:t>GitHub Pages Documentation</a:t>
            </a:r>
            <a:r>
              <a:rPr lang="en-IN" dirty="0"/>
              <a:t> — Guide for deploying static sites from GitHub (recommended for free hosting). (https://docs.github.com/en/pages)</a:t>
            </a:r>
          </a:p>
          <a:p>
            <a:r>
              <a:rPr lang="en-IN" b="1" dirty="0"/>
              <a:t>Netlify Docs — Deploying Sites</a:t>
            </a:r>
            <a:r>
              <a:rPr lang="en-IN" dirty="0"/>
              <a:t> — Easy static-site deployment and continuous deploy from Git repos. (https://docs.netlify.com)</a:t>
            </a:r>
          </a:p>
          <a:p>
            <a:r>
              <a:rPr lang="en-IN" b="1" dirty="0"/>
              <a:t>“Progressive Web Apps” (Google Developers)</a:t>
            </a:r>
            <a:r>
              <a:rPr lang="en-IN" dirty="0"/>
              <a:t> — Patterns for offline caching, service workers, and PWAs (useful if adding offline support). (https://developers.google.com/web/progressive-web-apps)</a:t>
            </a:r>
          </a:p>
          <a:p>
            <a:r>
              <a:rPr lang="en-IN" b="1" dirty="0"/>
              <a:t>OWM Icon Reference</a:t>
            </a:r>
            <a:r>
              <a:rPr lang="en-IN" dirty="0"/>
              <a:t> — </a:t>
            </a:r>
            <a:r>
              <a:rPr lang="en-IN" dirty="0" err="1"/>
              <a:t>OpenWeatherMap</a:t>
            </a:r>
            <a:r>
              <a:rPr lang="en-IN" dirty="0"/>
              <a:t> icon endpoints and usage for displaying weather icons. (https://openweathermap.org/weather-conditions)</a:t>
            </a:r>
          </a:p>
          <a:p>
            <a:r>
              <a:rPr lang="en-IN" b="1" dirty="0" err="1"/>
              <a:t>Priyanshu</a:t>
            </a:r>
            <a:r>
              <a:rPr lang="en-IN" b="1" dirty="0"/>
              <a:t> Roy / Nimbus Weather App</a:t>
            </a:r>
            <a:r>
              <a:rPr lang="en-IN" dirty="0"/>
              <a:t>— GitHub repository referenced by user (project/portfolio examples). (</a:t>
            </a:r>
            <a:r>
              <a:rPr lang="en-IN" dirty="0" err="1">
                <a:hlinkClick r:id="rId2"/>
              </a:rPr>
              <a:t>priyanshu</a:t>
            </a:r>
            <a:r>
              <a:rPr lang="en-IN" dirty="0">
                <a:hlinkClick r:id="rId2"/>
              </a:rPr>
              <a:t>-creates/nimbus-</a:t>
            </a:r>
            <a:r>
              <a:rPr lang="en-IN" dirty="0"/>
              <a:t>)</a:t>
            </a:r>
          </a:p>
          <a:p>
            <a:r>
              <a:rPr lang="en-IN" b="1" dirty="0"/>
              <a:t>CSS-Tricks — Responsive Design Basics</a:t>
            </a:r>
            <a:r>
              <a:rPr lang="en-IN" dirty="0"/>
              <a:t> — Practical tips on responsive layout and CSS best-practices. (https://css-tricks.com/snippets/css/complete-guide-grid/)</a:t>
            </a:r>
          </a:p>
          <a:p>
            <a:pPr marL="0" indent="0">
              <a:buNone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728950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328" y="529936"/>
            <a:ext cx="1904017" cy="47086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328" y="765370"/>
            <a:ext cx="11019020" cy="591598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r>
              <a:rPr lang="en-US" dirty="0"/>
              <a:t>Users need real-time, location-based weather data in a simple interface.</a:t>
            </a:r>
          </a:p>
          <a:p>
            <a:r>
              <a:rPr lang="en-US" dirty="0"/>
              <a:t>Built using HTML, CSS, and JavaScript, Integrated </a:t>
            </a:r>
            <a:r>
              <a:rPr lang="en-US" dirty="0" err="1"/>
              <a:t>OpenWeatherMap</a:t>
            </a:r>
            <a:r>
              <a:rPr lang="en-US" dirty="0"/>
              <a:t> and Geolocation APIs, Used Fetch API to get and display live weather data, Responsive design for seamless user experience.</a:t>
            </a:r>
          </a:p>
          <a:p>
            <a:r>
              <a:rPr lang="en-IN" dirty="0"/>
              <a:t>Detect user’s location via Geolocation API. Fetch weather data using </a:t>
            </a:r>
            <a:r>
              <a:rPr lang="en-IN" dirty="0" err="1"/>
              <a:t>OpenWeatherMap</a:t>
            </a:r>
            <a:r>
              <a:rPr lang="en-IN" dirty="0"/>
              <a:t> API. Parse JSON data for temperature, humidity, and forecast. Update dashboard dynamically using JavaScript. Display real-time results with interactive UI.</a:t>
            </a:r>
          </a:p>
          <a:p>
            <a:r>
              <a:rPr lang="en-US" dirty="0"/>
              <a:t>Displays live temperature, humidity, and weather conditions. Auto-detects user location instantly. Provides a clean, interactive weather dashboard.</a:t>
            </a:r>
          </a:p>
          <a:p>
            <a:r>
              <a:rPr lang="en-US" dirty="0"/>
              <a:t>Real-time weather data enhances convenience and planning. Combines APIs and web technologies effectively. Demonstrates efficient use of geolocation and data visualization.</a:t>
            </a:r>
          </a:p>
          <a:p>
            <a:r>
              <a:rPr lang="en-US" dirty="0"/>
              <a:t>Add voice assistant support. Include severe weather alerts. Provide 7-day forecast visualization. Enable multi-language and offline mode.</a:t>
            </a:r>
          </a:p>
          <a:p>
            <a:pPr marL="305435" indent="-305435"/>
            <a:r>
              <a:rPr lang="en-US" dirty="0" err="1"/>
              <a:t>OpenWeatherMap</a:t>
            </a:r>
            <a:r>
              <a:rPr lang="en-US" dirty="0"/>
              <a:t> API – https://openweathermap.org/api , MDN Web Docs – Geolocation API – https://developer.mozilla.org/en-US/docs/Web/API/Geolocation_API , CSS-Tricks – Responsive Web Design Basics – https://css-tricks.com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6FA226B-B793-1ABD-FBA7-D34D3073B2D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2938496"/>
            <a:ext cx="10838417" cy="1400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dirty="0"/>
              <a:t>Users often struggle to access </a:t>
            </a:r>
            <a:r>
              <a:rPr lang="en-US" b="1" dirty="0"/>
              <a:t>accurate and real-time weather information</a:t>
            </a:r>
            <a:r>
              <a:rPr lang="en-US" dirty="0"/>
              <a:t> in one place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dirty="0"/>
              <a:t>Many existing weather apps are </a:t>
            </a:r>
            <a:r>
              <a:rPr lang="en-US" b="1" dirty="0"/>
              <a:t>cluttered or difficult to navigate</a:t>
            </a:r>
            <a:r>
              <a:rPr lang="en-US" dirty="0"/>
              <a:t>, especially for casual users.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dirty="0"/>
              <a:t>There is a need for a </a:t>
            </a:r>
            <a:r>
              <a:rPr lang="en-US" b="1" dirty="0"/>
              <a:t>simple, location-based weather dashboard</a:t>
            </a:r>
            <a:r>
              <a:rPr lang="en-US" dirty="0"/>
              <a:t> that provides instant data like temperature, humidity, and forecasts.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dirty="0"/>
              <a:t>The system must be </a:t>
            </a:r>
            <a:r>
              <a:rPr lang="en-US" b="1" dirty="0"/>
              <a:t>lightweight, visually clear, and easy to use</a:t>
            </a:r>
            <a:r>
              <a:rPr lang="en-US" dirty="0"/>
              <a:t>, enhancing </a:t>
            </a:r>
            <a:r>
              <a:rPr lang="en-US" b="1" dirty="0"/>
              <a:t>travel planning and daily convenience</a:t>
            </a:r>
            <a:r>
              <a:rPr lang="en-US" dirty="0"/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62572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System  Approach</a:t>
            </a:r>
            <a:endParaRPr lang="en-US" sz="44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95879E0-1925-CEF6-3495-86861B7A418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025" y="1791891"/>
            <a:ext cx="10724987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 Technologies: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HTML5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-Defines the structure and layout of the weather dashboard.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CSS3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-Handles styling, layout responsiveness, and visual aesthetics.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JavaScript (ES6)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-Enables dynamic data fetching, DOM manipulation, and API integration.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OpenWeatherMap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-Provides real-time weather data (temperature, humidity, conditions, forecasts).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Geolocation API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-Detects and fetches weather details of the user’s current location.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Design Approach: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Clean and minimal interface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clear visibility of weather parameters.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design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optimized for both desktop and mobile devices.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Modular architecture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separating HTML, CSS, and JS for maintainability.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User-centric interaction flow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focusing on quick location detection and instant results.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CC5978C-978F-735A-6E3D-53390AC9824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232452"/>
            <a:ext cx="11316399" cy="5401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1. Data Fetching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Connect to the </a:t>
            </a:r>
            <a:r>
              <a:rPr kumimoji="0" lang="en-US" altLang="en-US" sz="15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OpenWeatherMap</a:t>
            </a: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API using the city name or user’s geolocation.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Fetch real-time weather data such as temperature, humidity, wind speed, and conditions.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2. Data 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Parse the API response in JSON format.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Extract and format key weather parameters for user-friendly display.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 Frontend Design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Structure the webpage using HTML5.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Apply CSS3 for layout, color themes, and responsiveness.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icons and visuals for weather conditions (sunny, rain, clouds, etc.).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4. Interactivity &amp; Functionality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JavaScript to update weather data dynamically without page reload.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 Geolocation API to auto-detect the current location.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search functionality to fetch weather by city name.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 alerts or messages for invalid inputs or API errors.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5. 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Verify accuracy of weather data from API responses.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 responsiveness on different devices and screen sizes.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 cross-browser compatibility (Chrome, Edge, Firefox).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6. Deployment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Host the project using GitHub Pages or Netlify for public access.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 API key security through environment variables (if possible).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508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F20F19-3232-FCD0-E48F-6210A7E81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230409-939A-60F3-342F-342F13F94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2AB097D-902E-F9C0-572F-B9C15EBFA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1760773"/>
            <a:ext cx="3069718" cy="14599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F512898-29AE-4D8B-4829-D4A4BF752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9135" y="1725214"/>
            <a:ext cx="2993730" cy="15310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F9B201-255C-B5C2-9178-005AFF71E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1090" y="1687265"/>
            <a:ext cx="2993730" cy="156901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FC4C702-3955-931A-1FFB-8DDC814CF5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080" y="3749041"/>
            <a:ext cx="2971941" cy="252476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5FF87C0-76D7-A6AF-46B4-E98FB20A62E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20952"/>
          <a:stretch>
            <a:fillRect/>
          </a:stretch>
        </p:blipFill>
        <p:spPr>
          <a:xfrm>
            <a:off x="4599135" y="3749040"/>
            <a:ext cx="2920916" cy="252476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39AE3DD-0522-97D8-60AF-2FB94CA8480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62878" y="3700364"/>
            <a:ext cx="2971942" cy="25734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4615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GITHUB AND DEPLOYMNET LINK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304455-6802-6CA9-8475-2F6DD1B8D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US" sz="2800" b="1" dirty="0"/>
              <a:t>Attach your </a:t>
            </a:r>
            <a:r>
              <a:rPr lang="en-US" sz="2800" b="1" dirty="0" err="1"/>
              <a:t>Github</a:t>
            </a:r>
            <a:r>
              <a:rPr lang="en-US" sz="2800" b="1" dirty="0"/>
              <a:t> Link : </a:t>
            </a:r>
            <a:r>
              <a:rPr lang="en-IN" sz="2800" dirty="0" err="1">
                <a:hlinkClick r:id="rId2"/>
              </a:rPr>
              <a:t>priyanshu</a:t>
            </a:r>
            <a:r>
              <a:rPr lang="en-IN" sz="2800" dirty="0">
                <a:hlinkClick r:id="rId2"/>
              </a:rPr>
              <a:t>-creates/nimbus- </a:t>
            </a:r>
            <a:endParaRPr lang="en-IN" sz="2800" dirty="0"/>
          </a:p>
          <a:p>
            <a:pPr marL="305435" indent="-305435"/>
            <a:r>
              <a:rPr lang="en-US" sz="2800" b="1" dirty="0">
                <a:ea typeface="+mn-lt"/>
                <a:cs typeface="+mn-lt"/>
              </a:rPr>
              <a:t>Deployment link: </a:t>
            </a:r>
            <a:r>
              <a:rPr lang="en-IN" sz="2800" dirty="0">
                <a:hlinkClick r:id="rId3"/>
              </a:rPr>
              <a:t>Weather Forecast App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483293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21803-D359-A566-8E44-166B23001D6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025" y="2345888"/>
            <a:ext cx="9924184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Dynamic Weather Dashboard successfully delivers real-time, location-based weather updates in a simple interface.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provides accurate temperature, humidity, and forecast data using </a:t>
            </a:r>
            <a:r>
              <a:rPr kumimoji="0" lang="en-US" altLang="en-US" sz="18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OpenWeatherMap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responsive and intuitive design ensures seamless accessibility across all devices.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By integrating Geolocation and search features, it enhances user convenience and decision-making for travel and daily planning.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Overall, the project demonstrates an effective blend of frontend technologies and API integration for real-world usability.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315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94516F0-6DD5-6E44-787D-06F96091EE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5670" y="1674674"/>
            <a:ext cx="8750011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 using Node.js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efficient order and data management.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secure payment gateway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enable safe online transactions.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an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admin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product and inventory updates.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Incorporate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AI-driven weather prediction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personalized user recommendations.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voice and notification support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real-time weather alerts and updates.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162bd5b-4ed9-4da3-b376-05204580ba3f" xsi:nil="true"/>
    <_activity xmlns="9162bd5b-4ed9-4da3-b376-05204580ba3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7" ma:contentTypeDescription="Create a new document." ma:contentTypeScope="" ma:versionID="55a158675e089c6a85ab0f83b89e1a15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b35f082308864fa161c4a0a9eca35eff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a2617-96bd-425d-8578-e93563fe37c5"/>
    <ds:schemaRef ds:uri="9162bd5b-4ed9-4da3-b376-05204580ba3f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E816721-11E4-4989-8472-AB5A7EC20404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399</TotalTime>
  <Words>1088</Words>
  <Application>Microsoft Office PowerPoint</Application>
  <PresentationFormat>Widescreen</PresentationFormat>
  <Paragraphs>83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Franklin Gothic Book</vt:lpstr>
      <vt:lpstr>Franklin Gothic Demi</vt:lpstr>
      <vt:lpstr>Wingdings 2</vt:lpstr>
      <vt:lpstr>DividendVTI</vt:lpstr>
      <vt:lpstr>Dynamic Weather Dashboard</vt:lpstr>
      <vt:lpstr>OUTLINE</vt:lpstr>
      <vt:lpstr>Problem Statement</vt:lpstr>
      <vt:lpstr>System  Approach</vt:lpstr>
      <vt:lpstr>Algorithm &amp; Deployment</vt:lpstr>
      <vt:lpstr>Result</vt:lpstr>
      <vt:lpstr>GITHUB AND DEPLOYMNET LINK</vt:lpstr>
      <vt:lpstr>Conclusion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PRIYANSHU ROY</cp:lastModifiedBy>
  <cp:revision>53</cp:revision>
  <dcterms:created xsi:type="dcterms:W3CDTF">2021-05-26T16:50:10Z</dcterms:created>
  <dcterms:modified xsi:type="dcterms:W3CDTF">2025-10-06T07:46:38Z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